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9" r:id="rId3"/>
    <p:sldId id="270" r:id="rId4"/>
    <p:sldId id="271" r:id="rId5"/>
    <p:sldId id="273" r:id="rId6"/>
    <p:sldId id="276" r:id="rId7"/>
    <p:sldId id="275" r:id="rId8"/>
    <p:sldId id="274" r:id="rId9"/>
    <p:sldId id="259" r:id="rId10"/>
    <p:sldId id="257" r:id="rId11"/>
    <p:sldId id="258" r:id="rId12"/>
    <p:sldId id="267" r:id="rId13"/>
    <p:sldId id="268" r:id="rId14"/>
    <p:sldId id="277" r:id="rId15"/>
    <p:sldId id="280" r:id="rId16"/>
    <p:sldId id="279" r:id="rId17"/>
    <p:sldId id="281" r:id="rId18"/>
    <p:sldId id="266" r:id="rId19"/>
    <p:sldId id="261" r:id="rId20"/>
    <p:sldId id="263" r:id="rId21"/>
    <p:sldId id="262" r:id="rId22"/>
    <p:sldId id="264" r:id="rId23"/>
    <p:sldId id="265" r:id="rId24"/>
    <p:sldId id="282" r:id="rId25"/>
    <p:sldId id="286" r:id="rId26"/>
    <p:sldId id="285" r:id="rId27"/>
    <p:sldId id="2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>
        <p:scale>
          <a:sx n="28" d="100"/>
          <a:sy n="28" d="100"/>
        </p:scale>
        <p:origin x="-168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FB232-6BED-4123-909F-053FD5D8001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8DEC-0238-4154-B3A9-52C6A104D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32F0-0443-4B7B-A173-431FD2B123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8DEC-0238-4154-B3A9-52C6A104D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E595-B376-4D98-909E-DFCE772501F3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AE89-1F08-4E61-9754-6BD6815BF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22.xml"/><Relationship Id="rId5" Type="http://schemas.openxmlformats.org/officeDocument/2006/relationships/image" Target="../media/image8.png"/><Relationship Id="rId1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slide" Target="slide24.xml"/><Relationship Id="rId1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him\Qu&#234;%20H&#432;&#417;ng%20T&#432;&#417;i%20&#272;&#7865;p%20beat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25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490\Desktop\nhi\PPT\THO+CHUYEN\th&#417;\B&#224;i%20Th&#417;-%20Bu&#7893;i%20s&#225;ng%20qu&#234;%20n&#7897;i%2000_00_15-00_01_08.3gp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b490\Desktop\nhi\PPT\13 - Hinh Anh - Hinh Nen\Hinh Nen PMSV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609600"/>
            <a:ext cx="975360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990600" y="-76200"/>
            <a:ext cx="1066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ường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Mầm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non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Thượng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GV: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Huế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LQVH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Buổi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endParaRPr lang="en-US" sz="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1816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Tuổi</a:t>
            </a:r>
            <a:r>
              <a:rPr lang="en-US" sz="5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5 - 6 </a:t>
            </a:r>
            <a:r>
              <a:rPr lang="en-US" sz="5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tuổi</a:t>
            </a:r>
            <a:endParaRPr lang="en-US" sz="5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0" y="-609600"/>
            <a:ext cx="116586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762000"/>
            <a:ext cx="1301115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00200" y="-685800"/>
            <a:ext cx="1301115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47800" y="-838200"/>
            <a:ext cx="1301115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24"/>
            <a:ext cx="8991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Đàm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thoại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3600" b="1" i="1" dirty="0" smtClean="0"/>
              <a:t> </a:t>
            </a:r>
            <a:r>
              <a:rPr lang="vi-VN" sz="3600" b="1" i="1" dirty="0" smtClean="0"/>
              <a:t>	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vừa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tên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do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tác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Con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xét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ảnh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 </a:t>
            </a:r>
          </a:p>
          <a:p>
            <a:pPr>
              <a:buFontTx/>
              <a:buChar char="-"/>
            </a:pPr>
            <a:r>
              <a:rPr lang="vi-VN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xét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vi-VN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endParaRPr lang="vi-VN" sz="4000" dirty="0" smtClean="0">
              <a:solidFill>
                <a:srgbClr val="0070C0"/>
              </a:solidFill>
              <a:latin typeface="Vini-avo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hình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ảnh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4000" dirty="0" smtClean="0">
                <a:solidFill>
                  <a:srgbClr val="0070C0"/>
                </a:solidFill>
                <a:latin typeface="Vini-avo"/>
              </a:rPr>
              <a:t>?</a:t>
            </a:r>
            <a:endParaRPr lang="en-US" sz="4000" dirty="0">
              <a:solidFill>
                <a:srgbClr val="0070C0"/>
              </a:solidFill>
              <a:latin typeface="Vini-avo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3 - Hinh Anh - Hinh Nen\Hinh Nen PMSV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1170325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Lớp</a:t>
            </a:r>
            <a:endParaRPr lang="en-US" sz="8800" dirty="0" smtClean="0">
              <a:solidFill>
                <a:srgbClr val="FF0000"/>
              </a:solidFill>
              <a:latin typeface="Vini-avo"/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bacsytructuyen.com/tin/wp-content/uploads/2012/10/chieu-cao-tre-e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-457200"/>
            <a:ext cx="9753601" cy="754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-609600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Tổ</a:t>
            </a:r>
            <a:r>
              <a:rPr lang="en-US" sz="8800" dirty="0" smtClean="0">
                <a:solidFill>
                  <a:srgbClr val="FF0000"/>
                </a:solidFill>
                <a:latin typeface="Vini-avo"/>
              </a:rPr>
              <a:t>, </a:t>
            </a:r>
            <a:r>
              <a:rPr lang="en-US" sz="8800" dirty="0" err="1" smtClean="0">
                <a:solidFill>
                  <a:srgbClr val="FF0000"/>
                </a:solidFill>
                <a:latin typeface="Vini-avo"/>
              </a:rPr>
              <a:t>nhóm</a:t>
            </a:r>
            <a:endParaRPr lang="en-US" sz="8800" dirty="0" smtClean="0">
              <a:solidFill>
                <a:srgbClr val="FF0000"/>
              </a:solidFill>
              <a:latin typeface="Vini-avo"/>
            </a:endParaRP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         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3 - Hinh Anh - Hinh Nen\Hinh Nen PMSV (3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Cá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nhân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ini-avo"/>
              <a:ea typeface="+mj-ea"/>
              <a:cs typeface="+mj-cs"/>
            </a:endParaRPr>
          </a:p>
        </p:txBody>
      </p:sp>
      <p:pic>
        <p:nvPicPr>
          <p:cNvPr id="6" name="Picture 2" descr="C:\Users\b490\Desktop\tranh luật lệ GT\1323312016874_kanhdongamnha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2030" y="1524000"/>
            <a:ext cx="369277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b490\Desktop\nhi\PPT\13 - Hinh Anh - Hinh Nen\Hinh Nen PMSV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Chào</a:t>
            </a:r>
            <a:r>
              <a:rPr kumimoji="0" lang="vi-V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mừng bạn đến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“Ô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cửa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bí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mật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ini-avo"/>
                <a:ea typeface="+mj-ea"/>
                <a:cs typeface="+mj-cs"/>
              </a:rPr>
              <a:t>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ini-avo"/>
              <a:ea typeface="+mj-ea"/>
              <a:cs typeface="+mj-cs"/>
            </a:endParaRPr>
          </a:p>
        </p:txBody>
      </p:sp>
      <p:pic>
        <p:nvPicPr>
          <p:cNvPr id="7" name="Picture 6" descr="snowcon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553199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0480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648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cuctinhye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71800" cy="35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4724400" cy="39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1" y="31623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6096000" y="0"/>
            <a:ext cx="3048000" cy="350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" action="ppaction://noaction" highlightClick="1"/>
          </p:cNvPr>
          <p:cNvSpPr/>
          <p:nvPr/>
        </p:nvSpPr>
        <p:spPr>
          <a:xfrm>
            <a:off x="2990850" y="0"/>
            <a:ext cx="30861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3524250"/>
            <a:ext cx="2971800" cy="36385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" action="ppaction://noaction" highlightClick="1"/>
          </p:cNvPr>
          <p:cNvSpPr/>
          <p:nvPr/>
        </p:nvSpPr>
        <p:spPr>
          <a:xfrm>
            <a:off x="6096000" y="3524250"/>
            <a:ext cx="3048000" cy="3638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" action="ppaction://noaction" highlightClick="1"/>
          </p:cNvPr>
          <p:cNvSpPr/>
          <p:nvPr/>
        </p:nvSpPr>
        <p:spPr>
          <a:xfrm>
            <a:off x="2990850" y="3524250"/>
            <a:ext cx="3086100" cy="3638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3810000" y="3703290"/>
            <a:ext cx="1349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5</a:t>
            </a:r>
            <a:endParaRPr lang="en-US" sz="19900" dirty="0"/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685800" y="3657600"/>
            <a:ext cx="1349114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4</a:t>
            </a:r>
            <a:endParaRPr lang="en-US" sz="19900" dirty="0"/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6934200" y="304800"/>
            <a:ext cx="1349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3</a:t>
            </a:r>
            <a:endParaRPr lang="en-US" sz="19900" dirty="0"/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3886200" y="228600"/>
            <a:ext cx="1349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2</a:t>
            </a:r>
            <a:endParaRPr lang="en-US" sz="19900" dirty="0"/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7010400" y="3810000"/>
            <a:ext cx="1349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6</a:t>
            </a:r>
            <a:endParaRPr lang="en-US" sz="19900" dirty="0"/>
          </a:p>
        </p:txBody>
      </p:sp>
      <p:sp>
        <p:nvSpPr>
          <p:cNvPr id="20" name="Action Button: Return 19">
            <a:hlinkClick r:id="rId14" action="ppaction://hlinksldjump" highlightClick="1"/>
          </p:cNvPr>
          <p:cNvSpPr/>
          <p:nvPr/>
        </p:nvSpPr>
        <p:spPr>
          <a:xfrm>
            <a:off x="0" y="1524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-16932"/>
            <a:ext cx="2971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hlinkClick r:id="rId15" action="ppaction://hlinksldjump"/>
          </p:cNvPr>
          <p:cNvSpPr txBox="1"/>
          <p:nvPr/>
        </p:nvSpPr>
        <p:spPr>
          <a:xfrm>
            <a:off x="762000" y="135468"/>
            <a:ext cx="1349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1</a:t>
            </a:r>
            <a:endParaRPr lang="en-US" sz="19900" dirty="0"/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1"/>
      <p:bldP spid="39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b490\Desktop\nhi\PPT\13 - Hinh Anh - Hinh Nen\Hinh Nen PMSV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1507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Ổn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tươi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đẹp</a:t>
            </a:r>
            <a:r>
              <a:rPr lang="en-US" sz="5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Quê Hương Tươi Đẹp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0" y="3810000"/>
            <a:ext cx="1547812" cy="154781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lớp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Quê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hương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ction Button: Return 9">
            <a:hlinkClick r:id="rId8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b490\Desktop\tranh que hương\tranh-phong-canh-que-huong-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438400"/>
            <a:ext cx="3086100" cy="2981325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1524000" y="1371600"/>
            <a:ext cx="6096000" cy="548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2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0833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uổi sáng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b490\Desktop\tranh que hương\nhà sà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2505075"/>
            <a:ext cx="3166375" cy="2371725"/>
          </a:xfrm>
          <a:prstGeom prst="rect">
            <a:avLst/>
          </a:prstGeom>
          <a:noFill/>
        </p:spPr>
      </p:pic>
      <p:sp>
        <p:nvSpPr>
          <p:cNvPr id="10" name="Action Button: Return 9">
            <a:hlinkClick r:id="rId9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24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2286000" y="1828800"/>
            <a:ext cx="4724400" cy="426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vào buổi sáng ở làng quê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4800" y="4724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Mọi người l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àm</a:t>
            </a:r>
            <a:r>
              <a:rPr kumimoji="0" lang="vi-V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việc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1974850"/>
            <a:ext cx="3810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Action Button: Return 31">
            <a:hlinkClick r:id="rId9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1219200" y="1295400"/>
            <a:ext cx="6629400" cy="495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4" grpId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Con vật gì đánh thức ông Mặt trời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gà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ga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1981200"/>
            <a:ext cx="3276600" cy="35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Return 10">
            <a:hlinkClick r:id="rId9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1295400" y="1219200"/>
            <a:ext cx="6629400" cy="495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8" grpId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Vào buổi sáng ở miền quê cảnh thiên nhiên trông như thế nào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Tươi</a:t>
            </a:r>
            <a:r>
              <a:rPr kumimoji="0" lang="vi-V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đẹp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419865"/>
            <a:ext cx="3381866" cy="25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Return 10">
            <a:hlinkClick r:id="rId8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1143000" y="1371600"/>
            <a:ext cx="6629400" cy="495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Return 7">
            <a:hlinkClick r:id="rId7" action="ppaction://hlinksldjump" highlightClick="1"/>
          </p:cNvPr>
          <p:cNvSpPr/>
          <p:nvPr/>
        </p:nvSpPr>
        <p:spPr>
          <a:xfrm>
            <a:off x="609600" y="5791200"/>
            <a:ext cx="6858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</a:t>
            </a:r>
            <a:r>
              <a:rPr lang="vi-VN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vi-V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miền quê có những cảnh vật gì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25908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162800" y="5389124"/>
            <a:ext cx="1708826" cy="1160417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7772399" y="5617724"/>
            <a:ext cx="402077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381001" cy="758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7772400" y="5541524"/>
            <a:ext cx="402077" cy="8349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7315200" y="5617724"/>
            <a:ext cx="1507787" cy="624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Hết giờ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763000" y="6248400"/>
            <a:ext cx="402077" cy="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219200" y="1752600"/>
            <a:ext cx="6629400" cy="495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44200" y="-1447800"/>
            <a:ext cx="25146000" cy="124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uom 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671680" flipV="1">
            <a:off x="274638" y="52451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71075">
            <a:off x="7867650" y="0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962150" y="2438400"/>
            <a:ext cx="497205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024"/>
            <a:ext cx="8991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thiệu</a:t>
            </a:r>
            <a:endParaRPr lang="en-US" sz="6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vừa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Nơi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nào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hương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cho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bạn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nói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hương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rất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hay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muốn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hãy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lắng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nghe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cô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do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chú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Nguyễn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Lãm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Thắng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tác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thơ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“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Buổi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quê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ini-avo"/>
              </a:rPr>
              <a:t>nội</a:t>
            </a:r>
            <a:r>
              <a:rPr lang="en-US" sz="3600" dirty="0" smtClean="0">
                <a:solidFill>
                  <a:srgbClr val="0070C0"/>
                </a:solidFill>
                <a:latin typeface="Vini-avo"/>
              </a:rPr>
              <a:t>”.</a:t>
            </a:r>
            <a:endParaRPr lang="en-US" sz="3600" dirty="0">
              <a:solidFill>
                <a:srgbClr val="0070C0"/>
              </a:solidFill>
              <a:latin typeface="Vini-avo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b490\Desktop\nhi\PPT\10 - Hinh Anh - 100 Nen Dep\PMSV - Hinh Dep (4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0"/>
            <a:ext cx="16764000" cy="807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055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8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6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490\Desktop\nhi\PPT\10 - Hinh Anh - 100 Nen Dep\PMSV - Hinh Dep (6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11582400" cy="7239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1905000" y="3429000"/>
            <a:ext cx="99060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Lần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Thơ- Buổi sáng quê nội 00_00_15-00_01_08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096000" y="-695817"/>
            <a:ext cx="22174200" cy="7553817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490\Desktop\nhi\PPT\10 - Hinh Anh - 100 Nen Dep\PMSV - Hinh Dep (6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11582400" cy="72390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-381000" y="-28039"/>
            <a:ext cx="99060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dung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133600"/>
            <a:ext cx="5257800" cy="48320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thơ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quê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nội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buổi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sáng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đẹp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khói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bếp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nội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đàn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trâu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đồng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gánh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rau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chợ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bán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gà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mặt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trời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chú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mực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san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phơi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,…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ảnh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thân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quen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tuyệt</a:t>
            </a:r>
            <a:r>
              <a:rPr lang="en-US" sz="3200" dirty="0" smtClean="0">
                <a:solidFill>
                  <a:schemeClr val="bg1"/>
                </a:solidFill>
                <a:latin typeface="Vini-avo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ni-avo"/>
              </a:rPr>
              <a:t>đẹp</a:t>
            </a:r>
            <a:r>
              <a:rPr lang="en-US" sz="4400" dirty="0" smtClean="0">
                <a:latin typeface="Vini-avo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i-avo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490\Desktop\nhi\PPT\10 - Hinh Anh - 100 Nen Dep\PMSV - Hinh Dep (5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52475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Lần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6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19200" y="-838200"/>
            <a:ext cx="114300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35022BB-3D89-4FD6-A705-B7602A55555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 Buổi sáng quê nộ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372</Words>
  <Application>Microsoft Office PowerPoint</Application>
  <PresentationFormat>On-screen Show (4:3)</PresentationFormat>
  <Paragraphs>113</Paragraphs>
  <Slides>27</Slides>
  <Notes>27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Chủ đề tuần này lớp mình học là chủ đề gì?</vt:lpstr>
      <vt:lpstr>Slide 21</vt:lpstr>
      <vt:lpstr> Điều gì xảy ra vào buổi sáng ở làng quê?</vt:lpstr>
      <vt:lpstr> Con vật gì đánh thức ông Mặt trời?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Thơ- Buổi sáng quê nội</dc:title>
  <dc:creator>Admin</dc:creator>
  <cp:lastModifiedBy>Welcome</cp:lastModifiedBy>
  <cp:revision>43</cp:revision>
  <dcterms:created xsi:type="dcterms:W3CDTF">2015-11-12T09:18:59Z</dcterms:created>
  <dcterms:modified xsi:type="dcterms:W3CDTF">2018-02-01T09:25:56Z</dcterms:modified>
</cp:coreProperties>
</file>